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8" r:id="rId2"/>
  </p:sldIdLst>
  <p:sldSz cx="10383838" cy="7254875"/>
  <p:notesSz cx="9144000" cy="6858000"/>
  <p:defaultTextStyle>
    <a:defPPr>
      <a:defRPr lang="en-US"/>
    </a:defPPr>
    <a:lvl1pPr marL="0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3269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6537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69807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3076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16345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39614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62882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86152" algn="l" defTabSz="423269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90" y="-72"/>
      </p:cViewPr>
      <p:guideLst>
        <p:guide orient="horz" pos="2286"/>
        <p:guide pos="32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05723" y="1450976"/>
            <a:ext cx="8916255" cy="1934633"/>
          </a:xfrm>
          <a:ln>
            <a:noFill/>
          </a:ln>
        </p:spPr>
        <p:txBody>
          <a:bodyPr vert="horz" tIns="0" rIns="1693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05723" y="3415373"/>
            <a:ext cx="8919717" cy="1854023"/>
          </a:xfrm>
        </p:spPr>
        <p:txBody>
          <a:bodyPr lIns="0" rIns="16931"/>
          <a:lstStyle>
            <a:lvl1pPr marL="0" marR="42327" indent="0" algn="r">
              <a:buNone/>
              <a:defRPr>
                <a:solidFill>
                  <a:schemeClr val="tx1"/>
                </a:solidFill>
              </a:defRPr>
            </a:lvl1pPr>
            <a:lvl2pPr marL="423269" indent="0" algn="ctr">
              <a:buNone/>
            </a:lvl2pPr>
            <a:lvl3pPr marL="846537" indent="0" algn="ctr">
              <a:buNone/>
            </a:lvl3pPr>
            <a:lvl4pPr marL="1269807" indent="0" algn="ctr">
              <a:buNone/>
            </a:lvl4pPr>
            <a:lvl5pPr marL="1693076" indent="0" algn="ctr">
              <a:buNone/>
            </a:lvl5pPr>
            <a:lvl6pPr marL="2116345" indent="0" algn="ctr">
              <a:buNone/>
            </a:lvl6pPr>
            <a:lvl7pPr marL="2539614" indent="0" algn="ctr">
              <a:buNone/>
            </a:lvl7pPr>
            <a:lvl8pPr marL="2962882" indent="0" algn="ctr">
              <a:buNone/>
            </a:lvl8pPr>
            <a:lvl9pPr marL="338615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28284" y="967321"/>
            <a:ext cx="2336364" cy="551336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19193" y="967321"/>
            <a:ext cx="6836026" cy="5513369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262" y="1392937"/>
            <a:ext cx="8826263" cy="1441301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2262" y="2861184"/>
            <a:ext cx="8826263" cy="1597079"/>
          </a:xfrm>
        </p:spPr>
        <p:txBody>
          <a:bodyPr lIns="42327" rIns="42327"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93" y="744834"/>
            <a:ext cx="9345454" cy="120914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9192" y="2031201"/>
            <a:ext cx="4586196" cy="4691486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8452" y="2031201"/>
            <a:ext cx="4586196" cy="4691486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93" y="744834"/>
            <a:ext cx="9345454" cy="1209146"/>
          </a:xfrm>
        </p:spPr>
        <p:txBody>
          <a:bodyPr tIns="42327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195" y="1962612"/>
            <a:ext cx="4587998" cy="697508"/>
          </a:xfrm>
        </p:spPr>
        <p:txBody>
          <a:bodyPr lIns="42327" tIns="0" rIns="42327" bIns="0" anchor="ctr">
            <a:noAutofit/>
          </a:bodyPr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800" b="1"/>
            </a:lvl2pPr>
            <a:lvl3pPr>
              <a:buNone/>
              <a:defRPr sz="1700" b="1"/>
            </a:lvl3pPr>
            <a:lvl4pPr>
              <a:buNone/>
              <a:defRPr sz="1500" b="1"/>
            </a:lvl4pPr>
            <a:lvl5pPr>
              <a:buNone/>
              <a:defRPr sz="15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274849" y="1967385"/>
            <a:ext cx="4589801" cy="692739"/>
          </a:xfrm>
        </p:spPr>
        <p:txBody>
          <a:bodyPr lIns="42327" tIns="0" rIns="42327" bIns="0" anchor="ctr"/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800" b="1"/>
            </a:lvl2pPr>
            <a:lvl3pPr>
              <a:buNone/>
              <a:defRPr sz="1700" b="1"/>
            </a:lvl3pPr>
            <a:lvl4pPr>
              <a:buNone/>
              <a:defRPr sz="1500" b="1"/>
            </a:lvl4pPr>
            <a:lvl5pPr>
              <a:buNone/>
              <a:defRPr sz="15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19195" y="2660120"/>
            <a:ext cx="4587998" cy="4068274"/>
          </a:xfrm>
        </p:spPr>
        <p:txBody>
          <a:bodyPr tIns="0"/>
          <a:lstStyle>
            <a:lvl1pPr>
              <a:defRPr sz="20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74849" y="2660120"/>
            <a:ext cx="4589801" cy="4068274"/>
          </a:xfrm>
        </p:spPr>
        <p:txBody>
          <a:bodyPr tIns="0"/>
          <a:lstStyle>
            <a:lvl1pPr>
              <a:defRPr sz="20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91" y="744834"/>
            <a:ext cx="9431986" cy="1209146"/>
          </a:xfrm>
        </p:spPr>
        <p:txBody>
          <a:bodyPr vert="horz" tIns="4232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788" y="544117"/>
            <a:ext cx="3115151" cy="1229299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4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78788" y="1773414"/>
            <a:ext cx="3115151" cy="4836583"/>
          </a:xfrm>
        </p:spPr>
        <p:txBody>
          <a:bodyPr lIns="16931" rIns="16931"/>
          <a:lstStyle>
            <a:lvl1pPr marL="0" indent="0" algn="l">
              <a:buNone/>
              <a:defRPr sz="1300"/>
            </a:lvl1pPr>
            <a:lvl2pPr indent="0" algn="l">
              <a:buNone/>
              <a:defRPr sz="1100"/>
            </a:lvl2pPr>
            <a:lvl3pPr indent="0" algn="l">
              <a:buNone/>
              <a:defRPr sz="1000"/>
            </a:lvl3pPr>
            <a:lvl4pPr indent="0" algn="l">
              <a:buNone/>
              <a:defRPr sz="800"/>
            </a:lvl4pPr>
            <a:lvl5pPr indent="0" algn="l">
              <a:buNone/>
              <a:defRPr sz="8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59792" y="1773414"/>
            <a:ext cx="5804855" cy="4836583"/>
          </a:xfrm>
        </p:spPr>
        <p:txBody>
          <a:bodyPr tIns="0"/>
          <a:lstStyle>
            <a:lvl1pPr>
              <a:defRPr sz="2500"/>
            </a:lvl1pPr>
            <a:lvl2pPr>
              <a:defRPr sz="2400"/>
            </a:lvl2pPr>
            <a:lvl3pPr>
              <a:defRPr sz="2200"/>
            </a:lvl3pPr>
            <a:lvl4pPr>
              <a:defRPr sz="1800"/>
            </a:lvl4pPr>
            <a:lvl5pPr>
              <a:defRPr sz="17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594999" y="1172202"/>
            <a:ext cx="5970706" cy="435292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53" tIns="42327" rIns="84653" bIns="4232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9089418" y="5669941"/>
            <a:ext cx="176526" cy="16444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53" tIns="42327" rIns="84653" bIns="4232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256" y="1245112"/>
            <a:ext cx="2512888" cy="1674208"/>
          </a:xfrm>
        </p:spPr>
        <p:txBody>
          <a:bodyPr vert="horz" lIns="42327" tIns="42327" rIns="42327" bIns="42327" anchor="b"/>
          <a:lstStyle>
            <a:lvl1pPr algn="l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2256" y="2992487"/>
            <a:ext cx="2509428" cy="2305439"/>
          </a:xfrm>
        </p:spPr>
        <p:txBody>
          <a:bodyPr lIns="59257" rIns="42327" bIns="42327" anchor="t"/>
          <a:lstStyle>
            <a:lvl1pPr marL="0" indent="0" algn="l">
              <a:spcBef>
                <a:spcPts val="232"/>
              </a:spcBef>
              <a:buFontTx/>
              <a:buNone/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800"/>
            </a:lvl4pPr>
            <a:lvl5pPr>
              <a:defRPr sz="8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172391" y="6724196"/>
            <a:ext cx="692255" cy="38625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958433" y="1268935"/>
            <a:ext cx="5243839" cy="4159462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0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0817" y="6153209"/>
            <a:ext cx="10405471" cy="110166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653" tIns="42327" rIns="84653" bIns="42327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975589" y="6579772"/>
            <a:ext cx="5408249" cy="67510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653" tIns="42327" rIns="84653" bIns="42327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0817" y="-7557"/>
            <a:ext cx="10405471" cy="110166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653" tIns="42327" rIns="84653" bIns="42327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75589" y="-7555"/>
            <a:ext cx="5408249" cy="67510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4653" tIns="42327" rIns="84653" bIns="42327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19193" y="744834"/>
            <a:ext cx="9345454" cy="1209146"/>
          </a:xfrm>
          <a:prstGeom prst="rect">
            <a:avLst/>
          </a:prstGeom>
        </p:spPr>
        <p:txBody>
          <a:bodyPr vert="horz" lIns="0" tIns="42327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519193" y="2047486"/>
            <a:ext cx="9345454" cy="4643120"/>
          </a:xfrm>
          <a:prstGeom prst="rect">
            <a:avLst/>
          </a:prstGeom>
        </p:spPr>
        <p:txBody>
          <a:bodyPr vert="horz" lIns="84653" tIns="42327" rIns="84653" bIns="42327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19191" y="6724196"/>
            <a:ext cx="2422896" cy="38625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028619" y="6724196"/>
            <a:ext cx="3807407" cy="38625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999326" y="6724196"/>
            <a:ext cx="865320" cy="38625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21592" y="214121"/>
            <a:ext cx="10425342" cy="686795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53962" indent="-253962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2577" indent="-22856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46537" indent="-22856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00499" indent="-194703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54461" indent="-194703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8423" indent="-194703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1777730" indent="-169307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031691" indent="-169307" algn="l" rtl="0" eaLnBrk="1" latinLnBrk="0" hangingPunct="1">
        <a:spcBef>
          <a:spcPct val="20000"/>
        </a:spcBef>
        <a:buClr>
          <a:schemeClr val="tx2"/>
        </a:buClr>
        <a:buChar char="•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652" indent="-169307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32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65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98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930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63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96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62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861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FDD5D8-8BC6-124E-BC7D-85B3E1AFE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476" y="564269"/>
            <a:ext cx="6165404" cy="80609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200" dirty="0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12 апреля –День космонавтики!!!</a:t>
            </a:r>
            <a:endParaRPr lang="ru-RU" sz="3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C8E39B6F-0BD7-824F-B633-8C17FAEBBF1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72319" y="2103437"/>
            <a:ext cx="2271465" cy="2418292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EE3D276-FD7F-784F-A6D2-673870F374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91" r="5000" b="27273"/>
          <a:stretch>
            <a:fillRect/>
          </a:stretch>
        </p:blipFill>
        <p:spPr>
          <a:xfrm>
            <a:off x="6639719" y="2027237"/>
            <a:ext cx="3234300" cy="22406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7" name="Прямоугольник 6"/>
          <p:cNvSpPr/>
          <p:nvPr/>
        </p:nvSpPr>
        <p:spPr>
          <a:xfrm>
            <a:off x="1000919" y="1646237"/>
            <a:ext cx="1999294" cy="347091"/>
          </a:xfrm>
          <a:prstGeom prst="rect">
            <a:avLst/>
          </a:prstGeom>
        </p:spPr>
        <p:txBody>
          <a:bodyPr wrap="square" lIns="84653" tIns="42327" rIns="84653" bIns="4232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846537">
              <a:spcBef>
                <a:spcPct val="0"/>
              </a:spcBef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Дамир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01719" y="1417637"/>
            <a:ext cx="1946970" cy="347091"/>
          </a:xfrm>
          <a:prstGeom prst="rect">
            <a:avLst/>
          </a:prstGeom>
        </p:spPr>
        <p:txBody>
          <a:bodyPr wrap="square" lIns="84653" tIns="42327" rIns="84653" bIns="4232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846537">
              <a:spcBef>
                <a:spcPct val="0"/>
              </a:spcBef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Ф.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Лиза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xmlns="" id="{0C747555-6450-5542-B9BB-05D8A436C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95" y="4755975"/>
            <a:ext cx="4128024" cy="23376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0" name="Прямоугольник 9"/>
          <p:cNvSpPr/>
          <p:nvPr/>
        </p:nvSpPr>
        <p:spPr>
          <a:xfrm>
            <a:off x="3820319" y="4465637"/>
            <a:ext cx="2971800" cy="347091"/>
          </a:xfrm>
          <a:prstGeom prst="rect">
            <a:avLst/>
          </a:prstGeom>
        </p:spPr>
        <p:txBody>
          <a:bodyPr wrap="square" lIns="84653" tIns="42327" rIns="84653" bIns="4232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846537">
              <a:spcBef>
                <a:spcPct val="0"/>
              </a:spcBef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Аскар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4">
            <a:extLst>
              <a:ext uri="{FF2B5EF4-FFF2-40B4-BE49-F238E27FC236}">
                <a16:creationId xmlns:a16="http://schemas.microsoft.com/office/drawing/2014/main" xmlns="" id="{02590B65-9380-C745-9613-46B0988CD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4119" y="2103437"/>
            <a:ext cx="2011869" cy="23376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3" name="Прямоугольник 12"/>
          <p:cNvSpPr/>
          <p:nvPr/>
        </p:nvSpPr>
        <p:spPr>
          <a:xfrm>
            <a:off x="3744119" y="1493837"/>
            <a:ext cx="1817171" cy="347091"/>
          </a:xfrm>
          <a:prstGeom prst="rect">
            <a:avLst/>
          </a:prstGeom>
        </p:spPr>
        <p:txBody>
          <a:bodyPr wrap="square" lIns="84653" tIns="42327" rIns="84653" bIns="4232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846537">
              <a:spcBef>
                <a:spcPct val="0"/>
              </a:spcBef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Сафия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4">
            <a:extLst>
              <a:ext uri="{FF2B5EF4-FFF2-40B4-BE49-F238E27FC236}">
                <a16:creationId xmlns:a16="http://schemas.microsoft.com/office/drawing/2014/main" xmlns="" id="{DBADB09B-4E54-1C41-B7B6-627A79ECA6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0119" y="4846637"/>
            <a:ext cx="3536196" cy="225707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xmlns="" val="399396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</TotalTime>
  <Words>12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12 апреля –День космонавтики!!!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апреля – день космонавтики</dc:title>
  <dc:creator>Лопухов Дмитрий</dc:creator>
  <cp:lastModifiedBy>Ислам</cp:lastModifiedBy>
  <cp:revision>9</cp:revision>
  <dcterms:created xsi:type="dcterms:W3CDTF">2020-04-12T10:20:06Z</dcterms:created>
  <dcterms:modified xsi:type="dcterms:W3CDTF">2020-04-13T09:43:40Z</dcterms:modified>
</cp:coreProperties>
</file>